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61" r:id="rId5"/>
    <p:sldId id="262" r:id="rId6"/>
    <p:sldId id="259" r:id="rId7"/>
  </p:sldIdLst>
  <p:sldSz cx="12192000" cy="6858000"/>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9" d="100"/>
          <a:sy n="69" d="100"/>
        </p:scale>
        <p:origin x="132"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CO"/>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editar el estilo de subtítulo del patrón</a:t>
            </a:r>
            <a:endParaRPr lang="es-CO"/>
          </a:p>
        </p:txBody>
      </p:sp>
      <p:sp>
        <p:nvSpPr>
          <p:cNvPr id="4" name="Marcador de fecha 3"/>
          <p:cNvSpPr>
            <a:spLocks noGrp="1"/>
          </p:cNvSpPr>
          <p:nvPr>
            <p:ph type="dt" sz="half" idx="10"/>
          </p:nvPr>
        </p:nvSpPr>
        <p:spPr/>
        <p:txBody>
          <a:bodyPr/>
          <a:lstStyle/>
          <a:p>
            <a:fld id="{D999BBC5-BBEB-4F2C-860D-54111D2D8401}" type="datetimeFigureOut">
              <a:rPr lang="es-CO" smtClean="0"/>
              <a:t>10/05/2018</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2A5251E5-B065-419D-BD46-ADD9285F0C53}" type="slidenum">
              <a:rPr lang="es-CO" smtClean="0"/>
              <a:t>‹Nº›</a:t>
            </a:fld>
            <a:endParaRPr lang="es-CO"/>
          </a:p>
        </p:txBody>
      </p:sp>
    </p:spTree>
    <p:extLst>
      <p:ext uri="{BB962C8B-B14F-4D97-AF65-F5344CB8AC3E}">
        <p14:creationId xmlns:p14="http://schemas.microsoft.com/office/powerpoint/2010/main" val="196402893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idx="1"/>
          </p:nvPr>
        </p:nvSpPr>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D999BBC5-BBEB-4F2C-860D-54111D2D8401}" type="datetimeFigureOut">
              <a:rPr lang="es-CO" smtClean="0"/>
              <a:t>10/05/2018</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2A5251E5-B065-419D-BD46-ADD9285F0C53}" type="slidenum">
              <a:rPr lang="es-CO" smtClean="0"/>
              <a:t>‹Nº›</a:t>
            </a:fld>
            <a:endParaRPr lang="es-CO"/>
          </a:p>
        </p:txBody>
      </p:sp>
    </p:spTree>
    <p:extLst>
      <p:ext uri="{BB962C8B-B14F-4D97-AF65-F5344CB8AC3E}">
        <p14:creationId xmlns:p14="http://schemas.microsoft.com/office/powerpoint/2010/main" val="90605900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Editar el estilo de texto del patrón</a:t>
            </a:r>
          </a:p>
        </p:txBody>
      </p:sp>
      <p:sp>
        <p:nvSpPr>
          <p:cNvPr id="4" name="Marcador de fecha 3"/>
          <p:cNvSpPr>
            <a:spLocks noGrp="1"/>
          </p:cNvSpPr>
          <p:nvPr>
            <p:ph type="dt" sz="half" idx="10"/>
          </p:nvPr>
        </p:nvSpPr>
        <p:spPr/>
        <p:txBody>
          <a:bodyPr/>
          <a:lstStyle/>
          <a:p>
            <a:fld id="{D999BBC5-BBEB-4F2C-860D-54111D2D8401}" type="datetimeFigureOut">
              <a:rPr lang="es-CO" smtClean="0"/>
              <a:t>10/05/2018</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2A5251E5-B065-419D-BD46-ADD9285F0C53}" type="slidenum">
              <a:rPr lang="es-CO" smtClean="0"/>
              <a:t>‹Nº›</a:t>
            </a:fld>
            <a:endParaRPr lang="es-CO"/>
          </a:p>
        </p:txBody>
      </p:sp>
    </p:spTree>
    <p:extLst>
      <p:ext uri="{BB962C8B-B14F-4D97-AF65-F5344CB8AC3E}">
        <p14:creationId xmlns:p14="http://schemas.microsoft.com/office/powerpoint/2010/main" val="82736205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sz="half" idx="1"/>
          </p:nvPr>
        </p:nvSpPr>
        <p:spPr>
          <a:xfrm>
            <a:off x="838200" y="1825625"/>
            <a:ext cx="5181600" cy="4351338"/>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contenido 3"/>
          <p:cNvSpPr>
            <a:spLocks noGrp="1"/>
          </p:cNvSpPr>
          <p:nvPr>
            <p:ph sz="half" idx="2"/>
          </p:nvPr>
        </p:nvSpPr>
        <p:spPr>
          <a:xfrm>
            <a:off x="6172200" y="1825625"/>
            <a:ext cx="5181600" cy="4351338"/>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fecha 4"/>
          <p:cNvSpPr>
            <a:spLocks noGrp="1"/>
          </p:cNvSpPr>
          <p:nvPr>
            <p:ph type="dt" sz="half" idx="10"/>
          </p:nvPr>
        </p:nvSpPr>
        <p:spPr/>
        <p:txBody>
          <a:bodyPr/>
          <a:lstStyle/>
          <a:p>
            <a:fld id="{D999BBC5-BBEB-4F2C-860D-54111D2D8401}" type="datetimeFigureOut">
              <a:rPr lang="es-CO" smtClean="0"/>
              <a:t>10/05/2018</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2A5251E5-B065-419D-BD46-ADD9285F0C53}" type="slidenum">
              <a:rPr lang="es-CO" smtClean="0"/>
              <a:t>‹Nº›</a:t>
            </a:fld>
            <a:endParaRPr lang="es-CO"/>
          </a:p>
        </p:txBody>
      </p:sp>
    </p:spTree>
    <p:extLst>
      <p:ext uri="{BB962C8B-B14F-4D97-AF65-F5344CB8AC3E}">
        <p14:creationId xmlns:p14="http://schemas.microsoft.com/office/powerpoint/2010/main" val="237365814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Editar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Editar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Marcador de fecha 6"/>
          <p:cNvSpPr>
            <a:spLocks noGrp="1"/>
          </p:cNvSpPr>
          <p:nvPr>
            <p:ph type="dt" sz="half" idx="10"/>
          </p:nvPr>
        </p:nvSpPr>
        <p:spPr/>
        <p:txBody>
          <a:bodyPr/>
          <a:lstStyle/>
          <a:p>
            <a:fld id="{D999BBC5-BBEB-4F2C-860D-54111D2D8401}" type="datetimeFigureOut">
              <a:rPr lang="es-CO" smtClean="0"/>
              <a:t>10/05/2018</a:t>
            </a:fld>
            <a:endParaRPr lang="es-CO"/>
          </a:p>
        </p:txBody>
      </p:sp>
      <p:sp>
        <p:nvSpPr>
          <p:cNvPr id="8" name="Marcador de pie de página 7"/>
          <p:cNvSpPr>
            <a:spLocks noGrp="1"/>
          </p:cNvSpPr>
          <p:nvPr>
            <p:ph type="ftr" sz="quarter" idx="11"/>
          </p:nvPr>
        </p:nvSpPr>
        <p:spPr/>
        <p:txBody>
          <a:bodyPr/>
          <a:lstStyle/>
          <a:p>
            <a:endParaRPr lang="es-CO"/>
          </a:p>
        </p:txBody>
      </p:sp>
      <p:sp>
        <p:nvSpPr>
          <p:cNvPr id="9" name="Marcador de número de diapositiva 8"/>
          <p:cNvSpPr>
            <a:spLocks noGrp="1"/>
          </p:cNvSpPr>
          <p:nvPr>
            <p:ph type="sldNum" sz="quarter" idx="12"/>
          </p:nvPr>
        </p:nvSpPr>
        <p:spPr/>
        <p:txBody>
          <a:bodyPr/>
          <a:lstStyle/>
          <a:p>
            <a:fld id="{2A5251E5-B065-419D-BD46-ADD9285F0C53}" type="slidenum">
              <a:rPr lang="es-CO" smtClean="0"/>
              <a:t>‹Nº›</a:t>
            </a:fld>
            <a:endParaRPr lang="es-CO"/>
          </a:p>
        </p:txBody>
      </p:sp>
    </p:spTree>
    <p:extLst>
      <p:ext uri="{BB962C8B-B14F-4D97-AF65-F5344CB8AC3E}">
        <p14:creationId xmlns:p14="http://schemas.microsoft.com/office/powerpoint/2010/main" val="69330718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fecha 2"/>
          <p:cNvSpPr>
            <a:spLocks noGrp="1"/>
          </p:cNvSpPr>
          <p:nvPr>
            <p:ph type="dt" sz="half" idx="10"/>
          </p:nvPr>
        </p:nvSpPr>
        <p:spPr/>
        <p:txBody>
          <a:bodyPr/>
          <a:lstStyle/>
          <a:p>
            <a:fld id="{D999BBC5-BBEB-4F2C-860D-54111D2D8401}" type="datetimeFigureOut">
              <a:rPr lang="es-CO" smtClean="0"/>
              <a:t>10/05/2018</a:t>
            </a:fld>
            <a:endParaRPr lang="es-CO"/>
          </a:p>
        </p:txBody>
      </p:sp>
      <p:sp>
        <p:nvSpPr>
          <p:cNvPr id="4" name="Marcador de pie de página 3"/>
          <p:cNvSpPr>
            <a:spLocks noGrp="1"/>
          </p:cNvSpPr>
          <p:nvPr>
            <p:ph type="ftr" sz="quarter" idx="11"/>
          </p:nvPr>
        </p:nvSpPr>
        <p:spPr/>
        <p:txBody>
          <a:bodyPr/>
          <a:lstStyle/>
          <a:p>
            <a:endParaRPr lang="es-CO"/>
          </a:p>
        </p:txBody>
      </p:sp>
      <p:sp>
        <p:nvSpPr>
          <p:cNvPr id="5" name="Marcador de número de diapositiva 4"/>
          <p:cNvSpPr>
            <a:spLocks noGrp="1"/>
          </p:cNvSpPr>
          <p:nvPr>
            <p:ph type="sldNum" sz="quarter" idx="12"/>
          </p:nvPr>
        </p:nvSpPr>
        <p:spPr/>
        <p:txBody>
          <a:bodyPr/>
          <a:lstStyle/>
          <a:p>
            <a:fld id="{2A5251E5-B065-419D-BD46-ADD9285F0C53}" type="slidenum">
              <a:rPr lang="es-CO" smtClean="0"/>
              <a:t>‹Nº›</a:t>
            </a:fld>
            <a:endParaRPr lang="es-CO"/>
          </a:p>
        </p:txBody>
      </p:sp>
    </p:spTree>
    <p:extLst>
      <p:ext uri="{BB962C8B-B14F-4D97-AF65-F5344CB8AC3E}">
        <p14:creationId xmlns:p14="http://schemas.microsoft.com/office/powerpoint/2010/main" val="361617880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D999BBC5-BBEB-4F2C-860D-54111D2D8401}" type="datetimeFigureOut">
              <a:rPr lang="es-CO" smtClean="0"/>
              <a:t>10/05/2018</a:t>
            </a:fld>
            <a:endParaRPr lang="es-CO"/>
          </a:p>
        </p:txBody>
      </p:sp>
      <p:sp>
        <p:nvSpPr>
          <p:cNvPr id="3" name="Marcador de pie de página 2"/>
          <p:cNvSpPr>
            <a:spLocks noGrp="1"/>
          </p:cNvSpPr>
          <p:nvPr>
            <p:ph type="ftr" sz="quarter" idx="11"/>
          </p:nvPr>
        </p:nvSpPr>
        <p:spPr/>
        <p:txBody>
          <a:bodyPr/>
          <a:lstStyle/>
          <a:p>
            <a:endParaRPr lang="es-CO"/>
          </a:p>
        </p:txBody>
      </p:sp>
      <p:sp>
        <p:nvSpPr>
          <p:cNvPr id="4" name="Marcador de número de diapositiva 3"/>
          <p:cNvSpPr>
            <a:spLocks noGrp="1"/>
          </p:cNvSpPr>
          <p:nvPr>
            <p:ph type="sldNum" sz="quarter" idx="12"/>
          </p:nvPr>
        </p:nvSpPr>
        <p:spPr/>
        <p:txBody>
          <a:bodyPr/>
          <a:lstStyle/>
          <a:p>
            <a:fld id="{2A5251E5-B065-419D-BD46-ADD9285F0C53}" type="slidenum">
              <a:rPr lang="es-CO" smtClean="0"/>
              <a:t>‹Nº›</a:t>
            </a:fld>
            <a:endParaRPr lang="es-CO"/>
          </a:p>
        </p:txBody>
      </p:sp>
    </p:spTree>
    <p:extLst>
      <p:ext uri="{BB962C8B-B14F-4D97-AF65-F5344CB8AC3E}">
        <p14:creationId xmlns:p14="http://schemas.microsoft.com/office/powerpoint/2010/main" val="233838168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Editar el estilo de texto del patrón</a:t>
            </a:r>
          </a:p>
        </p:txBody>
      </p:sp>
      <p:sp>
        <p:nvSpPr>
          <p:cNvPr id="5" name="Marcador de fecha 4"/>
          <p:cNvSpPr>
            <a:spLocks noGrp="1"/>
          </p:cNvSpPr>
          <p:nvPr>
            <p:ph type="dt" sz="half" idx="10"/>
          </p:nvPr>
        </p:nvSpPr>
        <p:spPr/>
        <p:txBody>
          <a:bodyPr/>
          <a:lstStyle/>
          <a:p>
            <a:fld id="{D999BBC5-BBEB-4F2C-860D-54111D2D8401}" type="datetimeFigureOut">
              <a:rPr lang="es-CO" smtClean="0"/>
              <a:t>10/05/2018</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2A5251E5-B065-419D-BD46-ADD9285F0C53}" type="slidenum">
              <a:rPr lang="es-CO" smtClean="0"/>
              <a:t>‹Nº›</a:t>
            </a:fld>
            <a:endParaRPr lang="es-CO"/>
          </a:p>
        </p:txBody>
      </p:sp>
    </p:spTree>
    <p:extLst>
      <p:ext uri="{BB962C8B-B14F-4D97-AF65-F5344CB8AC3E}">
        <p14:creationId xmlns:p14="http://schemas.microsoft.com/office/powerpoint/2010/main" val="209611267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Editar el estilo de texto del patrón</a:t>
            </a:r>
          </a:p>
        </p:txBody>
      </p:sp>
      <p:sp>
        <p:nvSpPr>
          <p:cNvPr id="5" name="Marcador de fecha 4"/>
          <p:cNvSpPr>
            <a:spLocks noGrp="1"/>
          </p:cNvSpPr>
          <p:nvPr>
            <p:ph type="dt" sz="half" idx="10"/>
          </p:nvPr>
        </p:nvSpPr>
        <p:spPr/>
        <p:txBody>
          <a:bodyPr/>
          <a:lstStyle/>
          <a:p>
            <a:fld id="{D999BBC5-BBEB-4F2C-860D-54111D2D8401}" type="datetimeFigureOut">
              <a:rPr lang="es-CO" smtClean="0"/>
              <a:t>10/05/2018</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2A5251E5-B065-419D-BD46-ADD9285F0C53}" type="slidenum">
              <a:rPr lang="es-CO" smtClean="0"/>
              <a:t>‹Nº›</a:t>
            </a:fld>
            <a:endParaRPr lang="es-CO"/>
          </a:p>
        </p:txBody>
      </p:sp>
    </p:spTree>
    <p:extLst>
      <p:ext uri="{BB962C8B-B14F-4D97-AF65-F5344CB8AC3E}">
        <p14:creationId xmlns:p14="http://schemas.microsoft.com/office/powerpoint/2010/main" val="277048071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p:txBody>
          <a:bodyPr vert="eaVert"/>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D999BBC5-BBEB-4F2C-860D-54111D2D8401}" type="datetimeFigureOut">
              <a:rPr lang="es-CO" smtClean="0"/>
              <a:t>10/05/2018</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2A5251E5-B065-419D-BD46-ADD9285F0C53}" type="slidenum">
              <a:rPr lang="es-CO" smtClean="0"/>
              <a:t>‹Nº›</a:t>
            </a:fld>
            <a:endParaRPr lang="es-CO"/>
          </a:p>
        </p:txBody>
      </p:sp>
    </p:spTree>
    <p:extLst>
      <p:ext uri="{BB962C8B-B14F-4D97-AF65-F5344CB8AC3E}">
        <p14:creationId xmlns:p14="http://schemas.microsoft.com/office/powerpoint/2010/main" val="273857833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D999BBC5-BBEB-4F2C-860D-54111D2D8401}" type="datetimeFigureOut">
              <a:rPr lang="es-CO" smtClean="0"/>
              <a:t>10/05/2018</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2A5251E5-B065-419D-BD46-ADD9285F0C53}" type="slidenum">
              <a:rPr lang="es-CO" smtClean="0"/>
              <a:t>‹Nº›</a:t>
            </a:fld>
            <a:endParaRPr lang="es-CO"/>
          </a:p>
        </p:txBody>
      </p:sp>
    </p:spTree>
    <p:extLst>
      <p:ext uri="{BB962C8B-B14F-4D97-AF65-F5344CB8AC3E}">
        <p14:creationId xmlns:p14="http://schemas.microsoft.com/office/powerpoint/2010/main" val="9985071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999BBC5-BBEB-4F2C-860D-54111D2D8401}" type="datetimeFigureOut">
              <a:rPr lang="es-CO" smtClean="0"/>
              <a:t>10/05/2018</a:t>
            </a:fld>
            <a:endParaRPr lang="es-CO"/>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A5251E5-B065-419D-BD46-ADD9285F0C53}" type="slidenum">
              <a:rPr lang="es-CO" smtClean="0"/>
              <a:t>‹Nº›</a:t>
            </a:fld>
            <a:endParaRPr lang="es-CO"/>
          </a:p>
        </p:txBody>
      </p:sp>
    </p:spTree>
    <p:extLst>
      <p:ext uri="{BB962C8B-B14F-4D97-AF65-F5344CB8AC3E}">
        <p14:creationId xmlns:p14="http://schemas.microsoft.com/office/powerpoint/2010/main" val="330366405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a:stretch>
            <a:fillRect/>
          </a:stretch>
        </p:blipFill>
        <p:spPr>
          <a:xfrm>
            <a:off x="121024" y="309282"/>
            <a:ext cx="11914094" cy="6365374"/>
          </a:xfrm>
          <a:prstGeom prst="rect">
            <a:avLst/>
          </a:prstGeom>
        </p:spPr>
      </p:pic>
    </p:spTree>
    <p:extLst>
      <p:ext uri="{BB962C8B-B14F-4D97-AF65-F5344CB8AC3E}">
        <p14:creationId xmlns:p14="http://schemas.microsoft.com/office/powerpoint/2010/main" val="371274886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a:stretch>
            <a:fillRect/>
          </a:stretch>
        </p:blipFill>
        <p:spPr>
          <a:xfrm>
            <a:off x="295835" y="60920"/>
            <a:ext cx="11564471" cy="6595782"/>
          </a:xfrm>
          <a:prstGeom prst="rect">
            <a:avLst/>
          </a:prstGeom>
        </p:spPr>
      </p:pic>
      <p:sp>
        <p:nvSpPr>
          <p:cNvPr id="5" name="Rectángulo 4"/>
          <p:cNvSpPr/>
          <p:nvPr/>
        </p:nvSpPr>
        <p:spPr>
          <a:xfrm>
            <a:off x="8283388" y="4508358"/>
            <a:ext cx="537883" cy="461665"/>
          </a:xfrm>
          <a:prstGeom prst="rect">
            <a:avLst/>
          </a:prstGeom>
        </p:spPr>
        <p:txBody>
          <a:bodyPr wrap="square">
            <a:spAutoFit/>
          </a:bodyPr>
          <a:lstStyle/>
          <a:p>
            <a:r>
              <a:rPr lang="es-CO" sz="2400" dirty="0"/>
              <a:t>c</a:t>
            </a:r>
          </a:p>
        </p:txBody>
      </p:sp>
    </p:spTree>
    <p:extLst>
      <p:ext uri="{BB962C8B-B14F-4D97-AF65-F5344CB8AC3E}">
        <p14:creationId xmlns:p14="http://schemas.microsoft.com/office/powerpoint/2010/main" val="76003927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a:stretch>
            <a:fillRect/>
          </a:stretch>
        </p:blipFill>
        <p:spPr>
          <a:xfrm>
            <a:off x="166256" y="193965"/>
            <a:ext cx="11776362" cy="6456218"/>
          </a:xfrm>
          <a:prstGeom prst="rect">
            <a:avLst/>
          </a:prstGeom>
        </p:spPr>
      </p:pic>
    </p:spTree>
    <p:extLst>
      <p:ext uri="{BB962C8B-B14F-4D97-AF65-F5344CB8AC3E}">
        <p14:creationId xmlns:p14="http://schemas.microsoft.com/office/powerpoint/2010/main" val="173097037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style>
          <a:lnRef idx="2">
            <a:schemeClr val="dk1"/>
          </a:lnRef>
          <a:fillRef idx="1">
            <a:schemeClr val="lt1"/>
          </a:fillRef>
          <a:effectRef idx="0">
            <a:schemeClr val="dk1"/>
          </a:effectRef>
          <a:fontRef idx="minor">
            <a:schemeClr val="dk1"/>
          </a:fontRef>
        </p:style>
        <p:txBody>
          <a:bodyPr>
            <a:noAutofit/>
          </a:bodyPr>
          <a:lstStyle/>
          <a:p>
            <a:pPr algn="ctr"/>
            <a:r>
              <a:rPr lang="es-CO" sz="2400" b="1" dirty="0" smtClean="0"/>
              <a:t>En el año 31, el día 14 del mes de Nisán, Cristo se encontraba en medio de dos fiestas, de sacrificios, había durado 4000 años, terminaba, y establecía otra, la santa cena. (CS 450.4). Noten que aquí no estamos inventando nada.</a:t>
            </a:r>
            <a:endParaRPr lang="es-CO" sz="2400" b="1" dirty="0"/>
          </a:p>
        </p:txBody>
      </p:sp>
      <p:sp>
        <p:nvSpPr>
          <p:cNvPr id="3" name="Marcador de contenido 2"/>
          <p:cNvSpPr>
            <a:spLocks noGrp="1"/>
          </p:cNvSpPr>
          <p:nvPr>
            <p:ph idx="1"/>
          </p:nvPr>
        </p:nvSpPr>
        <p:spPr>
          <a:xfrm>
            <a:off x="838200" y="4862945"/>
            <a:ext cx="10515600" cy="1787237"/>
          </a:xfrm>
        </p:spPr>
        <p:style>
          <a:lnRef idx="2">
            <a:schemeClr val="dk1"/>
          </a:lnRef>
          <a:fillRef idx="1">
            <a:schemeClr val="lt1"/>
          </a:fillRef>
          <a:effectRef idx="0">
            <a:schemeClr val="dk1"/>
          </a:effectRef>
          <a:fontRef idx="minor">
            <a:schemeClr val="dk1"/>
          </a:fontRef>
        </p:style>
        <p:txBody>
          <a:bodyPr>
            <a:normAutofit fontScale="85000" lnSpcReduction="20000"/>
          </a:bodyPr>
          <a:lstStyle/>
          <a:p>
            <a:pPr marL="0" indent="0" algn="ctr">
              <a:buNone/>
            </a:pPr>
            <a:r>
              <a:rPr lang="es-CO" dirty="0" smtClean="0"/>
              <a:t>“</a:t>
            </a:r>
            <a:r>
              <a:rPr lang="es-CO" sz="2600" dirty="0" smtClean="0"/>
              <a:t>Estos símbolos se cumplieron no sólo en cuanto al acontecimiento sino también en cuando al tiempo. El día 14 del primer mes de los Judíos. El mismo día y el mismo mes en que quince largos siglos antes el cordero pascual había sido inmolado, Cristo, después de haber comido la pascua con sus discípulos, ESTABLECIÓ la institución que debía conmemorar su propia muerte como “Cordero de Dios, que quita el pecado del mundo”. En aquella misma noche fue aprehendido por manos impías, para ser crucificado e inmolado”. </a:t>
            </a:r>
            <a:endParaRPr lang="es-CO" sz="2600" dirty="0"/>
          </a:p>
        </p:txBody>
      </p:sp>
      <p:pic>
        <p:nvPicPr>
          <p:cNvPr id="4" name="Imagen 3"/>
          <p:cNvPicPr>
            <a:picLocks noChangeAspect="1"/>
          </p:cNvPicPr>
          <p:nvPr/>
        </p:nvPicPr>
        <p:blipFill>
          <a:blip r:embed="rId2"/>
          <a:stretch>
            <a:fillRect/>
          </a:stretch>
        </p:blipFill>
        <p:spPr>
          <a:xfrm>
            <a:off x="4959927" y="1971024"/>
            <a:ext cx="3283526" cy="2767231"/>
          </a:xfrm>
          <a:prstGeom prst="rect">
            <a:avLst/>
          </a:prstGeom>
        </p:spPr>
      </p:pic>
      <p:pic>
        <p:nvPicPr>
          <p:cNvPr id="5" name="Imagen 4"/>
          <p:cNvPicPr>
            <a:picLocks noChangeAspect="1"/>
          </p:cNvPicPr>
          <p:nvPr/>
        </p:nvPicPr>
        <p:blipFill>
          <a:blip r:embed="rId3"/>
          <a:stretch>
            <a:fillRect/>
          </a:stretch>
        </p:blipFill>
        <p:spPr>
          <a:xfrm>
            <a:off x="838199" y="1925998"/>
            <a:ext cx="3900056" cy="2812257"/>
          </a:xfrm>
          <a:prstGeom prst="rect">
            <a:avLst/>
          </a:prstGeom>
        </p:spPr>
      </p:pic>
      <p:pic>
        <p:nvPicPr>
          <p:cNvPr id="6" name="Imagen 5"/>
          <p:cNvPicPr>
            <a:picLocks noChangeAspect="1"/>
          </p:cNvPicPr>
          <p:nvPr/>
        </p:nvPicPr>
        <p:blipFill>
          <a:blip r:embed="rId4"/>
          <a:stretch>
            <a:fillRect/>
          </a:stretch>
        </p:blipFill>
        <p:spPr>
          <a:xfrm>
            <a:off x="8562975" y="1971024"/>
            <a:ext cx="2790825" cy="2767231"/>
          </a:xfrm>
          <a:prstGeom prst="rect">
            <a:avLst/>
          </a:prstGeom>
        </p:spPr>
      </p:pic>
    </p:spTree>
    <p:extLst>
      <p:ext uri="{BB962C8B-B14F-4D97-AF65-F5344CB8AC3E}">
        <p14:creationId xmlns:p14="http://schemas.microsoft.com/office/powerpoint/2010/main" val="68909999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838200" y="789708"/>
            <a:ext cx="10515600" cy="5252317"/>
          </a:xfrm>
          <a:scene3d>
            <a:camera prst="orthographicFront"/>
            <a:lightRig rig="threePt" dir="t"/>
          </a:scene3d>
          <a:sp3d>
            <a:bevelT prst="angle"/>
          </a:sp3d>
        </p:spPr>
        <p:style>
          <a:lnRef idx="2">
            <a:schemeClr val="dk1"/>
          </a:lnRef>
          <a:fillRef idx="1">
            <a:schemeClr val="lt1"/>
          </a:fillRef>
          <a:effectRef idx="0">
            <a:schemeClr val="dk1"/>
          </a:effectRef>
          <a:fontRef idx="minor">
            <a:schemeClr val="dk1"/>
          </a:fontRef>
        </p:style>
        <p:txBody>
          <a:bodyPr/>
          <a:lstStyle/>
          <a:p>
            <a:pPr marL="0" indent="0" algn="ctr">
              <a:buNone/>
            </a:pPr>
            <a:r>
              <a:rPr lang="es-CO" sz="3200" dirty="0" smtClean="0"/>
              <a:t>Leamos nuevamente la cita, y un poquito del párrafo siguiente</a:t>
            </a:r>
            <a:r>
              <a:rPr lang="es-CO" dirty="0" smtClean="0"/>
              <a:t>:</a:t>
            </a:r>
          </a:p>
          <a:p>
            <a:pPr marL="0" indent="0" algn="ctr">
              <a:buNone/>
            </a:pPr>
            <a:r>
              <a:rPr lang="es-CO" dirty="0" smtClean="0"/>
              <a:t>“Cristo en medio de sus sufrimientos y del rechazo de que es objeto todos los días por parte de los hombre, observa a través de DOS MIL AÑOS A SU IGLESIA QUE EXISTIRÍA EN LOS DÍAS FINALES, ANTES DEL FIN DE LA HISTORIA DE LA TIERRA”. </a:t>
            </a:r>
          </a:p>
          <a:p>
            <a:pPr marL="0" indent="0" algn="ctr">
              <a:buNone/>
            </a:pPr>
            <a:r>
              <a:rPr lang="es-CO" dirty="0" smtClean="0"/>
              <a:t>“EL SEÑOR HA TENIDO UNA IGLESIA DESDE ESE DÍA, a través de todos los cambios de escena producidos por el tiempo hasta el periodo presente, 1893”</a:t>
            </a:r>
          </a:p>
          <a:p>
            <a:pPr marL="0" indent="0" algn="ctr">
              <a:buNone/>
            </a:pPr>
            <a:r>
              <a:rPr lang="es-CO" dirty="0" smtClean="0"/>
              <a:t>Por tanto, Esta </a:t>
            </a:r>
            <a:r>
              <a:rPr lang="es-CO" dirty="0"/>
              <a:t>fiesta la conmemoraría </a:t>
            </a:r>
            <a:r>
              <a:rPr lang="es-CO" dirty="0" smtClean="0"/>
              <a:t>de hay en adelante la </a:t>
            </a:r>
            <a:r>
              <a:rPr lang="es-CO" dirty="0"/>
              <a:t>iglesia durante 2000 </a:t>
            </a:r>
            <a:r>
              <a:rPr lang="es-CO" dirty="0" smtClean="0"/>
              <a:t>años, hasta el “</a:t>
            </a:r>
            <a:r>
              <a:rPr lang="es-CO" u="sng" dirty="0" smtClean="0"/>
              <a:t>fin de la historia de la tierra</a:t>
            </a:r>
            <a:r>
              <a:rPr lang="es-CO" dirty="0" smtClean="0"/>
              <a:t>”. </a:t>
            </a:r>
            <a:endParaRPr lang="es-CO" dirty="0"/>
          </a:p>
        </p:txBody>
      </p:sp>
    </p:spTree>
    <p:extLst>
      <p:ext uri="{BB962C8B-B14F-4D97-AF65-F5344CB8AC3E}">
        <p14:creationId xmlns:p14="http://schemas.microsoft.com/office/powerpoint/2010/main" val="98953623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671945" y="309707"/>
            <a:ext cx="10515600" cy="1061893"/>
          </a:xfrm>
          <a:scene3d>
            <a:camera prst="orthographicFront"/>
            <a:lightRig rig="threePt" dir="t"/>
          </a:scene3d>
          <a:sp3d>
            <a:bevelT prst="angle"/>
          </a:sp3d>
        </p:spPr>
        <p:style>
          <a:lnRef idx="2">
            <a:schemeClr val="dk1"/>
          </a:lnRef>
          <a:fillRef idx="1">
            <a:schemeClr val="lt1"/>
          </a:fillRef>
          <a:effectRef idx="0">
            <a:schemeClr val="dk1"/>
          </a:effectRef>
          <a:fontRef idx="minor">
            <a:schemeClr val="dk1"/>
          </a:fontRef>
        </p:style>
        <p:txBody>
          <a:bodyPr>
            <a:normAutofit/>
          </a:bodyPr>
          <a:lstStyle/>
          <a:p>
            <a:pPr algn="ctr"/>
            <a:r>
              <a:rPr lang="es-CO" sz="3200" b="1" dirty="0" smtClean="0"/>
              <a:t>Está bien claro que aquí EGW le suma al año 31 los 2000 años restantes, </a:t>
            </a:r>
            <a:r>
              <a:rPr lang="es-CO" sz="3200" b="1" dirty="0" smtClean="0"/>
              <a:t>y </a:t>
            </a:r>
            <a:r>
              <a:rPr lang="es-CO" sz="3200" b="1" dirty="0" smtClean="0"/>
              <a:t>el resultado no puede ser otro que 2031.</a:t>
            </a:r>
            <a:endParaRPr lang="es-CO" sz="4000" b="1" dirty="0"/>
          </a:p>
        </p:txBody>
      </p:sp>
      <p:pic>
        <p:nvPicPr>
          <p:cNvPr id="4" name="Imagen 3"/>
          <p:cNvPicPr>
            <a:picLocks noChangeAspect="1"/>
          </p:cNvPicPr>
          <p:nvPr/>
        </p:nvPicPr>
        <p:blipFill>
          <a:blip r:embed="rId2"/>
          <a:stretch>
            <a:fillRect/>
          </a:stretch>
        </p:blipFill>
        <p:spPr>
          <a:xfrm>
            <a:off x="1468582" y="1371600"/>
            <a:ext cx="9213273" cy="3865418"/>
          </a:xfrm>
          <a:prstGeom prst="rect">
            <a:avLst/>
          </a:prstGeom>
        </p:spPr>
      </p:pic>
      <p:sp>
        <p:nvSpPr>
          <p:cNvPr id="5" name="Rectángulo 4"/>
          <p:cNvSpPr/>
          <p:nvPr/>
        </p:nvSpPr>
        <p:spPr>
          <a:xfrm>
            <a:off x="512619" y="5375566"/>
            <a:ext cx="11166764" cy="1200329"/>
          </a:xfrm>
          <a:prstGeom prst="rect">
            <a:avLst/>
          </a:prstGeom>
          <a:scene3d>
            <a:camera prst="orthographicFront"/>
            <a:lightRig rig="threePt" dir="t"/>
          </a:scene3d>
          <a:sp3d>
            <a:bevelT prst="angle"/>
          </a:sp3d>
        </p:spPr>
        <p:style>
          <a:lnRef idx="2">
            <a:schemeClr val="dk1"/>
          </a:lnRef>
          <a:fillRef idx="1">
            <a:schemeClr val="lt1"/>
          </a:fillRef>
          <a:effectRef idx="0">
            <a:schemeClr val="dk1"/>
          </a:effectRef>
          <a:fontRef idx="minor">
            <a:schemeClr val="dk1"/>
          </a:fontRef>
        </p:style>
        <p:txBody>
          <a:bodyPr wrap="square">
            <a:spAutoFit/>
          </a:bodyPr>
          <a:lstStyle/>
          <a:p>
            <a:pPr algn="ctr"/>
            <a:r>
              <a:rPr lang="es-CO" sz="2400" b="1" dirty="0">
                <a:solidFill>
                  <a:srgbClr val="FF0000"/>
                </a:solidFill>
              </a:rPr>
              <a:t>Por ende, no se entiende la posición de los líderes de la iglesia, que dicen “Creer en Dios y en su profeta EGW”. Y citan con frecuencia (2Cr.20:20</a:t>
            </a:r>
            <a:r>
              <a:rPr lang="es-CO" sz="2400" b="1" dirty="0" smtClean="0">
                <a:solidFill>
                  <a:srgbClr val="FF0000"/>
                </a:solidFill>
              </a:rPr>
              <a:t>). Esto no tiene lógica. </a:t>
            </a:r>
          </a:p>
          <a:p>
            <a:pPr algn="ctr"/>
            <a:r>
              <a:rPr lang="es-CO" sz="2400" b="1" dirty="0" smtClean="0">
                <a:solidFill>
                  <a:srgbClr val="FF0000"/>
                </a:solidFill>
              </a:rPr>
              <a:t>Claramente se nota que le están ocultando la verdad a la iglesia </a:t>
            </a:r>
            <a:endParaRPr lang="es-CO" sz="2400" b="1" dirty="0">
              <a:solidFill>
                <a:srgbClr val="FF0000"/>
              </a:solidFill>
            </a:endParaRPr>
          </a:p>
        </p:txBody>
      </p:sp>
    </p:spTree>
    <p:extLst>
      <p:ext uri="{BB962C8B-B14F-4D97-AF65-F5344CB8AC3E}">
        <p14:creationId xmlns:p14="http://schemas.microsoft.com/office/powerpoint/2010/main" val="530695940"/>
      </p:ext>
    </p:extLst>
  </p:cSld>
  <p:clrMapOvr>
    <a:masterClrMapping/>
  </p:clrMapOvr>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305</TotalTime>
  <Words>348</Words>
  <Application>Microsoft Office PowerPoint</Application>
  <PresentationFormat>Panorámica</PresentationFormat>
  <Paragraphs>10</Paragraphs>
  <Slides>6</Slides>
  <Notes>0</Notes>
  <HiddenSlides>0</HiddenSlides>
  <MMClips>0</MMClips>
  <ScaleCrop>false</ScaleCrop>
  <HeadingPairs>
    <vt:vector size="6" baseType="variant">
      <vt:variant>
        <vt:lpstr>Fuentes usadas</vt:lpstr>
      </vt:variant>
      <vt:variant>
        <vt:i4>3</vt:i4>
      </vt:variant>
      <vt:variant>
        <vt:lpstr>Tema</vt:lpstr>
      </vt:variant>
      <vt:variant>
        <vt:i4>1</vt:i4>
      </vt:variant>
      <vt:variant>
        <vt:lpstr>Títulos de diapositiva</vt:lpstr>
      </vt:variant>
      <vt:variant>
        <vt:i4>6</vt:i4>
      </vt:variant>
    </vt:vector>
  </HeadingPairs>
  <TitlesOfParts>
    <vt:vector size="10" baseType="lpstr">
      <vt:lpstr>Arial</vt:lpstr>
      <vt:lpstr>Calibri</vt:lpstr>
      <vt:lpstr>Calibri Light</vt:lpstr>
      <vt:lpstr>Tema de Office</vt:lpstr>
      <vt:lpstr>Presentación de PowerPoint</vt:lpstr>
      <vt:lpstr>Presentación de PowerPoint</vt:lpstr>
      <vt:lpstr>Presentación de PowerPoint</vt:lpstr>
      <vt:lpstr>En el año 31, el día 14 del mes de Nisán, Cristo se encontraba en medio de dos fiestas, de sacrificios, había durado 4000 años, terminaba, y establecía otra, la santa cena. (CS 450.4). Noten que aquí no estamos inventando nada.</vt:lpstr>
      <vt:lpstr>Presentación de PowerPoint</vt:lpstr>
      <vt:lpstr>Está bien claro que aquí EGW le suma al año 31 los 2000 años restantes, y el resultado no puede ser otro que 2031.</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Usuario de Windows</dc:creator>
  <cp:lastModifiedBy>Usuario de Windows</cp:lastModifiedBy>
  <cp:revision>28</cp:revision>
  <dcterms:created xsi:type="dcterms:W3CDTF">2018-04-13T02:31:22Z</dcterms:created>
  <dcterms:modified xsi:type="dcterms:W3CDTF">2018-05-10T13:51:26Z</dcterms:modified>
</cp:coreProperties>
</file>